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uk-UA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Заявка на участь у районному проекті Ліги старшокласників  </a:t>
            </a:r>
            <a:br>
              <a:rPr lang="uk-UA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4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“Збережемо</a:t>
            </a:r>
            <a:r>
              <a:rPr lang="uk-UA" sz="2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природу заради </a:t>
            </a:r>
            <a:r>
              <a:rPr lang="uk-UA" sz="2400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майбутнього”</a:t>
            </a:r>
            <a:endParaRPr lang="ru-RU" sz="2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255226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“Збережемо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природу заради </a:t>
            </a:r>
            <a:r>
              <a:rPr lang="uk-UA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майбутнього”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5500703"/>
            <a:ext cx="504798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Мальована Валентина 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(9 кл.)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1857364"/>
            <a:ext cx="50479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none" spc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Рогівська</a:t>
            </a:r>
            <a:r>
              <a:rPr lang="uk-UA" sz="24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ЗОШ І-ІІІ ст.</a:t>
            </a:r>
            <a:endParaRPr lang="ru-RU" sz="2400" b="1" cap="none" spc="0" dirty="0">
              <a:ln w="1905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 descr="Ð ÐµÐ·ÑÐ»ÑÑÐ°Ñ Ð¿Ð¾ÑÑÐºÑ Ð·Ð¾Ð±ÑÐ°Ð¶ÐµÐ½Ñ Ð·Ð° Ð·Ð°Ð¿Ð¸ÑÐ¾Ð¼ &quot;ÑÐ°Ð±Ð»Ð¾Ð½Ð¸ Ð´Ð»Ñ Ð¿ÑÐµÐ·ÐµÐ½ÑÐ°ÑÑÐ¹ Ð¿ÑÐ¸ÑÐ¾Ð´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94" name="AutoShape 6" descr="Ð ÐµÐ·ÑÐ»ÑÑÐ°Ñ Ð¿Ð¾ÑÑÐºÑ Ð·Ð¾Ð±ÑÐ°Ð¶ÐµÐ½Ñ Ð·Ð° Ð·Ð°Ð¿Ð¸ÑÐ¾Ð¼ &quot;ÑÐ°Ð±Ð»Ð¾Ð½Ð¸ Ð´Ð»Ñ Ð¿ÑÐµÐ·ÐµÐ½ÑÐ°ÑÑÐ¹ Ð¿ÑÐ¸ÑÐ¾Ð´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0010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Мета: прививати любов  підростаючого покоління  до рідної землі, поважати іі природу, берегти ресурси, якими користується людина. Формувати бережливе ставлення до праці оточуючих, та формувати корисні навички у боротьбі за чистоту довкілля. </a:t>
            </a:r>
            <a:endParaRPr lang="uk-UA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3214710" cy="25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465031"/>
            <a:ext cx="83582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На сьогоднішній день екологічні Акції набувають все більшої актуальності. Ми вважаємо, що в основі волонтерської та благодійної діяльності лежать не тільки потреба та обов’язок, а й загальнолюдські моральні  принципи.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В сучасних умовах національно – патріотичне виховання підростаючого покоління  набуває особливої актуальності, тому що воно викликане не тільки формуванням почуття любові та відданості Батьківщині, національну гордість, служінню своєму народові, розуміння та співпереживання його історії й культури,  а й прагнення утвердження у світі як високорозвиненої, </a:t>
            </a:r>
            <a:r>
              <a:rPr kumimoji="0" lang="uk-UA" b="0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конкурентнозданної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 нації, суспільства і держави, людей,  що піклуються про збереження «здоров’я нашої Планети»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Учні нашої школи, перш за все громадяни своєї країни, а хто ж не бажає для себе кращої долі. Заняття добрими справами, це перш за все –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людяність. Ми прагнемо підняти свою країну з колін, і якщо кожен розпочне із себе, то це означатиме, що ми у правильному напрямку.  Робіть добро, і воно вам обов’язково повернеться!  Дбайте про чистоту Землі та чистоту душі!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772534"/>
            <a:ext cx="88582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FF0000"/>
                </a:solidFill>
              </a:rPr>
              <a:t>(06.11.2018р.)</a:t>
            </a:r>
            <a:endParaRPr lang="uk-UA" sz="14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Сільський парк – окраса села. Кожного року восени він радує пишнотою та красою пожовклого листя, яке повільно злітаючи з крон дерев, ніби промовляє: «Скоро зима».  </a:t>
            </a:r>
            <a:endParaRPr kumimoji="0" lang="uk-UA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Отож і роботи вистачає.  Потрібно довести до ладу не маленький клаптик «паркової зони»  в центрі села. Прибрати опале листя. 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J:\ДЖУРА 19\SAM_1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ДЖУРА 19\SAM_1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4276734" cy="34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ДЖУРА 19\SAM_13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2962275" cy="22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ДЖУРА 19\SAM_1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2962275" cy="22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ДЖУРА 19\SAM_13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2962275" cy="22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470166"/>
            <a:ext cx="70723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</a:rPr>
              <a:t>Виготовлення та розповсюдження буклетів </a:t>
            </a:r>
            <a:endParaRPr lang="uk-UA" sz="1400" dirty="0" smtClean="0">
              <a:solidFill>
                <a:srgbClr val="FF0000"/>
              </a:solidFill>
            </a:endParaRPr>
          </a:p>
          <a:p>
            <a:r>
              <a:rPr lang="uk-UA" sz="1400" b="1" dirty="0" smtClean="0">
                <a:solidFill>
                  <a:srgbClr val="FF0000"/>
                </a:solidFill>
              </a:rPr>
              <a:t>«Ми – за чисте довкілля!» (02.04.-05.04.2019р.)</a:t>
            </a:r>
            <a:endParaRPr lang="uk-UA" sz="14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Виготовлення та розповсюдження буклетів дуже цікава та корисна справа. Таким чином ми закликаємо оточуючих не сидіти склавши руки, а долучатись до екологічних акцій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558785"/>
            <a:ext cx="8572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</a:rPr>
              <a:t>Проведення Акції «Чистий став»</a:t>
            </a:r>
          </a:p>
          <a:p>
            <a:r>
              <a:rPr lang="uk-UA" sz="1400" b="1" dirty="0" smtClean="0">
                <a:solidFill>
                  <a:srgbClr val="FF0000"/>
                </a:solidFill>
              </a:rPr>
              <a:t>(08.04.-12.04.2019р.)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Проведення таких Акцій дуже корисне. Адже ми робимо добре діло не лише для себе, а й для людей та села. Тим самим подаємо хороший приклад і підтримуємо порядок в селі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J:\ДЖУРА 19\SAM_12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ДЖУРА 19\SAM_1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2928958" cy="209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ДЖУРА 19\SAM_12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3873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Cambria" pitchFamily="18" charset="0"/>
              </a:rPr>
              <a:t>Проведення Акції «Охайні узбіччя села»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Cambria" pitchFamily="18" charset="0"/>
              </a:rPr>
              <a:t>(08.04.-12.04.2019р.)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/>
              <a:t> Ось так проводячи час із користю починаєш мимоволі розуміти, як все-таки важливо  те, що ми робимо. Адже природа нам дає все для повноцінного життя і ми повинні віддячувати їй тим же.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J:\ДЖУРА 19\SAM_12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ДЖУРА 19\SAM_12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ДЖУРА 19\SAM_12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3052765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ДЖУРА 19\SAM_13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28" y="5715016"/>
            <a:ext cx="3571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Прибирання біля каплиці</a:t>
            </a:r>
            <a:endParaRPr lang="uk-UA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5717700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mbria" pitchFamily="18" charset="0"/>
              </a:rPr>
              <a:t>Акція «Охайні клумби» (центр села)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286380" y="3148438"/>
            <a:ext cx="371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mbria" pitchFamily="18" charset="0"/>
              </a:rPr>
              <a:t>Облагородження території сільської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mbria" pitchFamily="18" charset="0"/>
              </a:rPr>
              <a:t>Автозупинки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00166" y="3176130"/>
            <a:ext cx="3571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mbria" pitchFamily="18" charset="0"/>
              </a:rPr>
              <a:t>Прибирання біля Обеліску Слави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179" y="1071546"/>
            <a:ext cx="55276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Своєчасний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збір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урожаю,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теж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дбайливість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DCIM\102PHOTO\SAM_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5643602" cy="4232702"/>
          </a:xfrm>
          <a:prstGeom prst="rect">
            <a:avLst/>
          </a:prstGeom>
          <a:noFill/>
        </p:spPr>
      </p:pic>
      <p:pic>
        <p:nvPicPr>
          <p:cNvPr id="1027" name="Picture 3" descr="G:\DCIM\102PHOTO\SAM_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928934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457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Заявка на участь у районному проекті Ліги старшокласників   “Збережемо природу заради майбутнього”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на участь у районному проекті Ліги старшокласників   “Пишаюся тобою, рідний краю!”</dc:title>
  <dc:creator>IRINA</dc:creator>
  <cp:lastModifiedBy>User</cp:lastModifiedBy>
  <cp:revision>21</cp:revision>
  <dcterms:created xsi:type="dcterms:W3CDTF">2018-11-21T04:35:46Z</dcterms:created>
  <dcterms:modified xsi:type="dcterms:W3CDTF">2019-09-19T09:41:26Z</dcterms:modified>
</cp:coreProperties>
</file>